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0"/>
  </p:notesMasterIdLst>
  <p:sldIdLst>
    <p:sldId id="256" r:id="rId2"/>
    <p:sldId id="257" r:id="rId3"/>
    <p:sldId id="258" r:id="rId4"/>
    <p:sldId id="259" r:id="rId5"/>
    <p:sldId id="260" r:id="rId6"/>
    <p:sldId id="261" r:id="rId7"/>
    <p:sldId id="262" r:id="rId8"/>
    <p:sldId id="263" r:id="rId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1" d="100"/>
          <a:sy n="61" d="100"/>
        </p:scale>
        <p:origin x="-96" y="-19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8D803AC-551D-407D-814A-261B8AB722A6}" type="datetimeFigureOut">
              <a:rPr lang="en-US" smtClean="0"/>
              <a:t>9/25/2019</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263BCD6-C387-4A45-8E17-605827BF934A}" type="slidenum">
              <a:rPr lang="en-US" smtClean="0"/>
              <a:t>‹#›</a:t>
            </a:fld>
            <a:endParaRPr lang="en-US"/>
          </a:p>
        </p:txBody>
      </p:sp>
    </p:spTree>
    <p:extLst>
      <p:ext uri="{BB962C8B-B14F-4D97-AF65-F5344CB8AC3E}">
        <p14:creationId xmlns:p14="http://schemas.microsoft.com/office/powerpoint/2010/main" val="20428604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Damien</a:t>
            </a:r>
            <a:r>
              <a:rPr lang="en-US" baseline="0" dirty="0" smtClean="0"/>
              <a:t> </a:t>
            </a:r>
            <a:r>
              <a:rPr lang="en-US" baseline="0" dirty="0" err="1" smtClean="0"/>
              <a:t>Hirst</a:t>
            </a:r>
            <a:r>
              <a:rPr lang="en-US" baseline="0" dirty="0" smtClean="0"/>
              <a:t> is one the finest artists of his generation and the usage of controversial artworks has helped highlight some of the issues that artists shy away from depicting.</a:t>
            </a:r>
            <a:endParaRPr lang="en-US" dirty="0"/>
          </a:p>
        </p:txBody>
      </p:sp>
      <p:sp>
        <p:nvSpPr>
          <p:cNvPr id="4" name="Slide Number Placeholder 3"/>
          <p:cNvSpPr>
            <a:spLocks noGrp="1"/>
          </p:cNvSpPr>
          <p:nvPr>
            <p:ph type="sldNum" sz="quarter" idx="10"/>
          </p:nvPr>
        </p:nvSpPr>
        <p:spPr/>
        <p:txBody>
          <a:bodyPr/>
          <a:lstStyle/>
          <a:p>
            <a:fld id="{9263BCD6-C387-4A45-8E17-605827BF934A}" type="slidenum">
              <a:rPr lang="en-US" smtClean="0"/>
              <a:t>2</a:t>
            </a:fld>
            <a:endParaRPr lang="en-US"/>
          </a:p>
        </p:txBody>
      </p:sp>
    </p:spTree>
    <p:extLst>
      <p:ext uri="{BB962C8B-B14F-4D97-AF65-F5344CB8AC3E}">
        <p14:creationId xmlns:p14="http://schemas.microsoft.com/office/powerpoint/2010/main" val="35615505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smtClean="0"/>
              <a:t>Hirst</a:t>
            </a:r>
            <a:r>
              <a:rPr lang="en-US" dirty="0" smtClean="0"/>
              <a:t> is renowned for</a:t>
            </a:r>
            <a:r>
              <a:rPr lang="en-US" baseline="0" dirty="0" smtClean="0"/>
              <a:t> deliberate provocations using art to high social issues such as death, rebirth, and morality. His art has elements of conceptual craftsmanship since it supersedes customary issues. Also, his contemporary art has spread throughout the world since it reflects on the current social organization besides its contention, excellence, and unpredictable style (Blanche). </a:t>
            </a:r>
            <a:endParaRPr lang="en-US" dirty="0"/>
          </a:p>
        </p:txBody>
      </p:sp>
      <p:sp>
        <p:nvSpPr>
          <p:cNvPr id="4" name="Slide Number Placeholder 3"/>
          <p:cNvSpPr>
            <a:spLocks noGrp="1"/>
          </p:cNvSpPr>
          <p:nvPr>
            <p:ph type="sldNum" sz="quarter" idx="10"/>
          </p:nvPr>
        </p:nvSpPr>
        <p:spPr/>
        <p:txBody>
          <a:bodyPr/>
          <a:lstStyle/>
          <a:p>
            <a:fld id="{9263BCD6-C387-4A45-8E17-605827BF934A}" type="slidenum">
              <a:rPr lang="en-US" smtClean="0"/>
              <a:t>3</a:t>
            </a:fld>
            <a:endParaRPr lang="en-US"/>
          </a:p>
        </p:txBody>
      </p:sp>
    </p:spTree>
    <p:extLst>
      <p:ext uri="{BB962C8B-B14F-4D97-AF65-F5344CB8AC3E}">
        <p14:creationId xmlns:p14="http://schemas.microsoft.com/office/powerpoint/2010/main" val="170456942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‘Freeze’ painting composed hued spots distributed</a:t>
            </a:r>
            <a:r>
              <a:rPr lang="en-US" baseline="0" dirty="0" smtClean="0"/>
              <a:t> onto the center dividers. The spot artistic creation depicted a ‘binding the delight of shading’ while embodying the issues he wanted to highlight. In January 2012, the painting was demonstrated over a phenomenal scope of 11 </a:t>
            </a:r>
            <a:r>
              <a:rPr lang="en-US" baseline="0" dirty="0" err="1" smtClean="0"/>
              <a:t>Gagosian</a:t>
            </a:r>
            <a:r>
              <a:rPr lang="en-US" baseline="0" dirty="0" smtClean="0"/>
              <a:t> Gallery (Wainwright). He explained that the collection comprised a </a:t>
            </a:r>
            <a:r>
              <a:rPr lang="en-US" baseline="0" dirty="0" err="1" smtClean="0"/>
              <a:t>a</a:t>
            </a:r>
            <a:r>
              <a:rPr lang="en-US" baseline="0" dirty="0" smtClean="0"/>
              <a:t> “Maps of a man’s life” (Cumming. Secondly, the ‘Medicine Cabinets’ portrayed a way of life where science is the new religion for most individuals. Thirdly, the “Natural History’ artwork entailed protecting in formaldehyde gas chambers to make a “zoo of dead creatures.” Fourthly, “For the Love of Good” (2007) consisted of platinum cast of skull set.</a:t>
            </a:r>
            <a:endParaRPr lang="en-US" b="0" baseline="0" dirty="0" smtClean="0"/>
          </a:p>
        </p:txBody>
      </p:sp>
      <p:sp>
        <p:nvSpPr>
          <p:cNvPr id="4" name="Slide Number Placeholder 3"/>
          <p:cNvSpPr>
            <a:spLocks noGrp="1"/>
          </p:cNvSpPr>
          <p:nvPr>
            <p:ph type="sldNum" sz="quarter" idx="10"/>
          </p:nvPr>
        </p:nvSpPr>
        <p:spPr/>
        <p:txBody>
          <a:bodyPr/>
          <a:lstStyle/>
          <a:p>
            <a:fld id="{9263BCD6-C387-4A45-8E17-605827BF934A}" type="slidenum">
              <a:rPr lang="en-US" smtClean="0"/>
              <a:t>4</a:t>
            </a:fld>
            <a:endParaRPr lang="en-US"/>
          </a:p>
        </p:txBody>
      </p:sp>
    </p:spTree>
    <p:extLst>
      <p:ext uri="{BB962C8B-B14F-4D97-AF65-F5344CB8AC3E}">
        <p14:creationId xmlns:p14="http://schemas.microsoft.com/office/powerpoint/2010/main" val="306821342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smtClean="0"/>
              <a:t>Hirst</a:t>
            </a:r>
            <a:r>
              <a:rPr lang="en-US" baseline="0" dirty="0" smtClean="0"/>
              <a:t> was articulate on why he made some of his artworks and he did it without fear of criticism. He was different from other artists since he was daring by using elements such as decaying bodies as well as question the existence of God to pass his message. Even though its was an orthodox method, it created so much fuss among pundits and historical center guests. </a:t>
            </a:r>
            <a:endParaRPr lang="en-US" dirty="0"/>
          </a:p>
        </p:txBody>
      </p:sp>
      <p:sp>
        <p:nvSpPr>
          <p:cNvPr id="4" name="Slide Number Placeholder 3"/>
          <p:cNvSpPr>
            <a:spLocks noGrp="1"/>
          </p:cNvSpPr>
          <p:nvPr>
            <p:ph type="sldNum" sz="quarter" idx="10"/>
          </p:nvPr>
        </p:nvSpPr>
        <p:spPr/>
        <p:txBody>
          <a:bodyPr/>
          <a:lstStyle/>
          <a:p>
            <a:fld id="{9263BCD6-C387-4A45-8E17-605827BF934A}" type="slidenum">
              <a:rPr lang="en-US" smtClean="0"/>
              <a:t>5</a:t>
            </a:fld>
            <a:endParaRPr lang="en-US"/>
          </a:p>
        </p:txBody>
      </p:sp>
    </p:spTree>
    <p:extLst>
      <p:ext uri="{BB962C8B-B14F-4D97-AF65-F5344CB8AC3E}">
        <p14:creationId xmlns:p14="http://schemas.microsoft.com/office/powerpoint/2010/main" val="146049950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a:t>
            </a:r>
            <a:r>
              <a:rPr lang="en-US" baseline="0" dirty="0" smtClean="0"/>
              <a:t> critics above do see the value of </a:t>
            </a:r>
            <a:r>
              <a:rPr lang="en-US" baseline="0" dirty="0" err="1" smtClean="0"/>
              <a:t>Hirst’s</a:t>
            </a:r>
            <a:r>
              <a:rPr lang="en-US" baseline="0" dirty="0" smtClean="0"/>
              <a:t> artworks, and term them as worthless, thrill-oriented, cheap, and profit centered. The critics do not are likely to prescribe to the traditional artistic methods that convey message without using provocative aesthetic elements. </a:t>
            </a:r>
            <a:endParaRPr lang="en-US" dirty="0"/>
          </a:p>
        </p:txBody>
      </p:sp>
      <p:sp>
        <p:nvSpPr>
          <p:cNvPr id="4" name="Slide Number Placeholder 3"/>
          <p:cNvSpPr>
            <a:spLocks noGrp="1"/>
          </p:cNvSpPr>
          <p:nvPr>
            <p:ph type="sldNum" sz="quarter" idx="10"/>
          </p:nvPr>
        </p:nvSpPr>
        <p:spPr/>
        <p:txBody>
          <a:bodyPr/>
          <a:lstStyle/>
          <a:p>
            <a:fld id="{9263BCD6-C387-4A45-8E17-605827BF934A}" type="slidenum">
              <a:rPr lang="en-US" smtClean="0"/>
              <a:t>6</a:t>
            </a:fld>
            <a:endParaRPr lang="en-US"/>
          </a:p>
        </p:txBody>
      </p:sp>
    </p:spTree>
    <p:extLst>
      <p:ext uri="{BB962C8B-B14F-4D97-AF65-F5344CB8AC3E}">
        <p14:creationId xmlns:p14="http://schemas.microsoft.com/office/powerpoint/2010/main" val="43924288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Robert Hughes</a:t>
            </a:r>
            <a:r>
              <a:rPr lang="en-US" baseline="0" dirty="0" smtClean="0"/>
              <a:t> has deep dislike towards contemporary art that him depict </a:t>
            </a:r>
            <a:r>
              <a:rPr lang="en-US" baseline="0" dirty="0" err="1" smtClean="0"/>
              <a:t>Hirst’s</a:t>
            </a:r>
            <a:r>
              <a:rPr lang="en-US" baseline="0" dirty="0" smtClean="0"/>
              <a:t> artwork as dull. Like him, many historians and classical artists have refused to embrace the power of contemporary art since he believes that criticizing one’s own culture is absurd and </a:t>
            </a:r>
            <a:r>
              <a:rPr lang="en-US" baseline="0" dirty="0" err="1" smtClean="0"/>
              <a:t>hypocritic</a:t>
            </a:r>
            <a:r>
              <a:rPr lang="en-US" baseline="0" dirty="0" smtClean="0"/>
              <a:t>.</a:t>
            </a:r>
            <a:endParaRPr lang="en-US" dirty="0"/>
          </a:p>
        </p:txBody>
      </p:sp>
      <p:sp>
        <p:nvSpPr>
          <p:cNvPr id="4" name="Slide Number Placeholder 3"/>
          <p:cNvSpPr>
            <a:spLocks noGrp="1"/>
          </p:cNvSpPr>
          <p:nvPr>
            <p:ph type="sldNum" sz="quarter" idx="10"/>
          </p:nvPr>
        </p:nvSpPr>
        <p:spPr/>
        <p:txBody>
          <a:bodyPr/>
          <a:lstStyle/>
          <a:p>
            <a:fld id="{9263BCD6-C387-4A45-8E17-605827BF934A}" type="slidenum">
              <a:rPr lang="en-US" smtClean="0"/>
              <a:t>7</a:t>
            </a:fld>
            <a:endParaRPr lang="en-US"/>
          </a:p>
        </p:txBody>
      </p:sp>
    </p:spTree>
    <p:extLst>
      <p:ext uri="{BB962C8B-B14F-4D97-AF65-F5344CB8AC3E}">
        <p14:creationId xmlns:p14="http://schemas.microsoft.com/office/powerpoint/2010/main" val="101566583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263BCD6-C387-4A45-8E17-605827BF934A}" type="slidenum">
              <a:rPr lang="en-US" smtClean="0"/>
              <a:t>8</a:t>
            </a:fld>
            <a:endParaRPr lang="en-US"/>
          </a:p>
        </p:txBody>
      </p:sp>
    </p:spTree>
    <p:extLst>
      <p:ext uri="{BB962C8B-B14F-4D97-AF65-F5344CB8AC3E}">
        <p14:creationId xmlns:p14="http://schemas.microsoft.com/office/powerpoint/2010/main" val="243431865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3" name="Group 42"/>
          <p:cNvGrpSpPr/>
          <p:nvPr/>
        </p:nvGrpSpPr>
        <p:grpSpPr>
          <a:xfrm>
            <a:off x="-382404" y="0"/>
            <a:ext cx="9932332" cy="6858000"/>
            <a:chOff x="-382404" y="0"/>
            <a:chExt cx="9932332" cy="6858000"/>
          </a:xfrm>
        </p:grpSpPr>
        <p:grpSp>
          <p:nvGrpSpPr>
            <p:cNvPr id="44" name="Group 44"/>
            <p:cNvGrpSpPr/>
            <p:nvPr/>
          </p:nvGrpSpPr>
          <p:grpSpPr>
            <a:xfrm>
              <a:off x="0" y="0"/>
              <a:ext cx="9144000" cy="6858000"/>
              <a:chOff x="0" y="0"/>
              <a:chExt cx="9144000" cy="6858000"/>
            </a:xfrm>
          </p:grpSpPr>
          <p:grpSp>
            <p:nvGrpSpPr>
              <p:cNvPr id="70" name="Group 4"/>
              <p:cNvGrpSpPr/>
              <p:nvPr/>
            </p:nvGrpSpPr>
            <p:grpSpPr>
              <a:xfrm>
                <a:off x="0" y="0"/>
                <a:ext cx="2514600" cy="6858000"/>
                <a:chOff x="0" y="0"/>
                <a:chExt cx="2514600" cy="6858000"/>
              </a:xfrm>
            </p:grpSpPr>
            <p:sp>
              <p:nvSpPr>
                <p:cNvPr id="115" name="Rectangle 11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6"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7"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1" name="Group 5"/>
              <p:cNvGrpSpPr/>
              <p:nvPr/>
            </p:nvGrpSpPr>
            <p:grpSpPr>
              <a:xfrm>
                <a:off x="422910" y="0"/>
                <a:ext cx="2514600" cy="6858000"/>
                <a:chOff x="0" y="0"/>
                <a:chExt cx="2514600" cy="6858000"/>
              </a:xfrm>
            </p:grpSpPr>
            <p:sp>
              <p:nvSpPr>
                <p:cNvPr id="85" name="Rectangle 8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85"/>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Rectangle 11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3"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Rectangle 80"/>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5" name="Freeform 44"/>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Freeform 50"/>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2" name="Freeform 51"/>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3" name="Hexagon 52"/>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Hexagon 54"/>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Hexagon 56"/>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Freeform 57"/>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Hexagon 58"/>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Hexagon 60"/>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Hexagon 62"/>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Freeform 67"/>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Freeform 68"/>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Rectangle 45"/>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46"/>
          <p:cNvSpPr/>
          <p:nvPr/>
        </p:nvSpPr>
        <p:spPr>
          <a:xfrm>
            <a:off x="4649096" y="-21511"/>
            <a:ext cx="3505200" cy="231288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4733365" y="2708476"/>
            <a:ext cx="3313355" cy="1702160"/>
          </a:xfrm>
        </p:spPr>
        <p:txBody>
          <a:bodyPr>
            <a:normAutofit/>
          </a:bodyPr>
          <a:lstStyle>
            <a:lvl1pPr>
              <a:defRPr sz="3600"/>
            </a:lvl1pPr>
          </a:lstStyle>
          <a:p>
            <a:r>
              <a:rPr lang="en-US" smtClean="0"/>
              <a:t>Click to edit Master title style</a:t>
            </a:r>
            <a:endParaRPr lang="en-US" dirty="0"/>
          </a:p>
        </p:txBody>
      </p:sp>
      <p:sp>
        <p:nvSpPr>
          <p:cNvPr id="3" name="Subtitle 2"/>
          <p:cNvSpPr>
            <a:spLocks noGrp="1"/>
          </p:cNvSpPr>
          <p:nvPr>
            <p:ph type="subTitle" idx="1"/>
          </p:nvPr>
        </p:nvSpPr>
        <p:spPr>
          <a:xfrm>
            <a:off x="4733365" y="4421080"/>
            <a:ext cx="3309803" cy="1260629"/>
          </a:xfrm>
        </p:spPr>
        <p:txBody>
          <a:bodyPr>
            <a:normAutofit/>
          </a:bodyPr>
          <a:lstStyle>
            <a:lvl1pPr marL="0" indent="0" algn="l">
              <a:buNone/>
              <a:defRPr sz="1800">
                <a:solidFill>
                  <a:srgbClr val="42424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4738744" y="1516828"/>
            <a:ext cx="2133600" cy="750981"/>
          </a:xfrm>
        </p:spPr>
        <p:txBody>
          <a:bodyPr anchor="b"/>
          <a:lstStyle>
            <a:lvl1pPr algn="l">
              <a:defRPr sz="2400"/>
            </a:lvl1pPr>
          </a:lstStyle>
          <a:p>
            <a:fld id="{24FE4841-DB71-4D0B-93B1-CB23BDFA3397}" type="datetimeFigureOut">
              <a:rPr lang="en-US" smtClean="0"/>
              <a:t>9/25/2019</a:t>
            </a:fld>
            <a:endParaRPr lang="en-US"/>
          </a:p>
        </p:txBody>
      </p:sp>
      <p:sp>
        <p:nvSpPr>
          <p:cNvPr id="50" name="Rectangle 49"/>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ooter Placeholder 4"/>
          <p:cNvSpPr>
            <a:spLocks noGrp="1"/>
          </p:cNvSpPr>
          <p:nvPr>
            <p:ph type="ftr" sz="quarter" idx="11"/>
          </p:nvPr>
        </p:nvSpPr>
        <p:spPr>
          <a:xfrm>
            <a:off x="5303520" y="5719966"/>
            <a:ext cx="2831592" cy="365125"/>
          </a:xfrm>
        </p:spPr>
        <p:txBody>
          <a:bodyPr>
            <a:normAutofit/>
          </a:bodyPr>
          <a:lstStyle>
            <a:lvl1pPr>
              <a:defRPr>
                <a:solidFill>
                  <a:schemeClr val="accent1"/>
                </a:solidFill>
              </a:defRPr>
            </a:lvl1pPr>
          </a:lstStyle>
          <a:p>
            <a:endParaRPr lang="en-US"/>
          </a:p>
        </p:txBody>
      </p:sp>
      <p:sp>
        <p:nvSpPr>
          <p:cNvPr id="6" name="Slide Number Placeholder 5"/>
          <p:cNvSpPr>
            <a:spLocks noGrp="1"/>
          </p:cNvSpPr>
          <p:nvPr>
            <p:ph type="sldNum" sz="quarter" idx="12"/>
          </p:nvPr>
        </p:nvSpPr>
        <p:spPr>
          <a:xfrm>
            <a:off x="4649096" y="5719966"/>
            <a:ext cx="643666" cy="365125"/>
          </a:xfrm>
        </p:spPr>
        <p:txBody>
          <a:bodyPr/>
          <a:lstStyle>
            <a:lvl1pPr>
              <a:defRPr>
                <a:solidFill>
                  <a:schemeClr val="accent1"/>
                </a:solidFill>
              </a:defRPr>
            </a:lvl1pPr>
          </a:lstStyle>
          <a:p>
            <a:fld id="{F15AD1B9-C7C5-4F62-847D-E76DAB3D7168}" type="slidenum">
              <a:rPr lang="en-US" smtClean="0"/>
              <a:t>‹#›</a:t>
            </a:fld>
            <a:endParaRPr lang="en-US"/>
          </a:p>
        </p:txBody>
      </p:sp>
      <p:sp>
        <p:nvSpPr>
          <p:cNvPr id="89" name="Rectangle 88"/>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24FE4841-DB71-4D0B-93B1-CB23BDFA3397}" type="datetimeFigureOut">
              <a:rPr lang="en-US" smtClean="0"/>
              <a:t>9/25/2019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15AD1B9-C7C5-4F62-847D-E76DAB3D7168}"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58645" y="2900829"/>
            <a:ext cx="6637468" cy="1362075"/>
          </a:xfrm>
        </p:spPr>
        <p:txBody>
          <a:bodyPr anchor="b"/>
          <a:lstStyle>
            <a:lvl1pPr algn="l">
              <a:defRPr sz="4000" b="0" cap="none" baseline="0"/>
            </a:lvl1pPr>
          </a:lstStyle>
          <a:p>
            <a:r>
              <a:rPr lang="en-US" smtClean="0"/>
              <a:t>Click to edit Master title style</a:t>
            </a:r>
            <a:endParaRPr lang="en-US" dirty="0"/>
          </a:p>
        </p:txBody>
      </p:sp>
      <p:sp>
        <p:nvSpPr>
          <p:cNvPr id="3" name="Text Placeholder 2"/>
          <p:cNvSpPr>
            <a:spLocks noGrp="1"/>
          </p:cNvSpPr>
          <p:nvPr>
            <p:ph type="body" idx="1"/>
          </p:nvPr>
        </p:nvSpPr>
        <p:spPr>
          <a:xfrm>
            <a:off x="1258645" y="4267200"/>
            <a:ext cx="6637467" cy="1520413"/>
          </a:xfrm>
        </p:spPr>
        <p:txBody>
          <a:bodyPr anchor="t"/>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4FE4841-DB71-4D0B-93B1-CB23BDFA3397}" type="datetimeFigureOut">
              <a:rPr lang="en-US" smtClean="0"/>
              <a:t>9/25/2019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15AD1B9-C7C5-4F62-847D-E76DAB3D7168}"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5" name="Date Placeholder 4"/>
          <p:cNvSpPr>
            <a:spLocks noGrp="1"/>
          </p:cNvSpPr>
          <p:nvPr>
            <p:ph type="dt" sz="half" idx="10"/>
          </p:nvPr>
        </p:nvSpPr>
        <p:spPr/>
        <p:txBody>
          <a:bodyPr/>
          <a:lstStyle/>
          <a:p>
            <a:fld id="{24FE4841-DB71-4D0B-93B1-CB23BDFA3397}" type="datetimeFigureOut">
              <a:rPr lang="en-US" smtClean="0"/>
              <a:t>9/25/2019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15AD1B9-C7C5-4F62-847D-E76DAB3D7168}" type="slidenum">
              <a:rPr lang="en-US" smtClean="0"/>
              <a:t>‹#›</a:t>
            </a:fld>
            <a:endParaRPr lang="en-US"/>
          </a:p>
        </p:txBody>
      </p:sp>
      <p:sp>
        <p:nvSpPr>
          <p:cNvPr id="9" name="Content Placeholder 8"/>
          <p:cNvSpPr>
            <a:spLocks noGrp="1"/>
          </p:cNvSpPr>
          <p:nvPr>
            <p:ph sz="quarter" idx="13"/>
          </p:nvPr>
        </p:nvSpPr>
        <p:spPr>
          <a:xfrm>
            <a:off x="1042416" y="2313432"/>
            <a:ext cx="3419856" cy="349300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10"/>
          <p:cNvSpPr>
            <a:spLocks noGrp="1"/>
          </p:cNvSpPr>
          <p:nvPr>
            <p:ph sz="quarter" idx="14"/>
          </p:nvPr>
        </p:nvSpPr>
        <p:spPr>
          <a:xfrm>
            <a:off x="4645152" y="2313431"/>
            <a:ext cx="3419856" cy="349300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1412111" y="2316009"/>
            <a:ext cx="3057148"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041721"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11837" y="2316010"/>
            <a:ext cx="3055717"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152"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24FE4841-DB71-4D0B-93B1-CB23BDFA3397}" type="datetimeFigureOut">
              <a:rPr lang="en-US" smtClean="0"/>
              <a:t>9/25/2019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15AD1B9-C7C5-4F62-847D-E76DAB3D7168}"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24FE4841-DB71-4D0B-93B1-CB23BDFA3397}" type="datetimeFigureOut">
              <a:rPr lang="en-US" smtClean="0"/>
              <a:t>9/25/2019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15AD1B9-C7C5-4F62-847D-E76DAB3D7168}"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FE4841-DB71-4D0B-93B1-CB23BDFA3397}" type="datetimeFigureOut">
              <a:rPr lang="en-US" smtClean="0"/>
              <a:t>9/25/2019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15AD1B9-C7C5-4F62-847D-E76DAB3D7168}"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2" name="Group 4"/>
              <p:cNvGrpSpPr/>
              <p:nvPr/>
            </p:nvGrpSpPr>
            <p:grpSpPr>
              <a:xfrm>
                <a:off x="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3" name="Group 5"/>
              <p:cNvGrpSpPr/>
              <p:nvPr/>
            </p:nvGrpSpPr>
            <p:grpSpPr>
              <a:xfrm>
                <a:off x="42291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4"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7" name="Freeform 46"/>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Freeform 49"/>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Freeform 50"/>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2" name="Hexagon 51"/>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Hexagon 52"/>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Hexagon 54"/>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Freeform 58"/>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Hexagon 62"/>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Hexagon 67"/>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Hexagon 68"/>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Freeform 69"/>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Freeform 70"/>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Rectangle 45"/>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Rectangle 56"/>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p>
            <a:fld id="{24FE4841-DB71-4D0B-93B1-CB23BDFA3397}" type="datetimeFigureOut">
              <a:rPr lang="en-US" smtClean="0"/>
              <a:t>9/25/2019</a:t>
            </a:fld>
            <a:endParaRPr lang="en-US"/>
          </a:p>
        </p:txBody>
      </p:sp>
      <p:sp>
        <p:nvSpPr>
          <p:cNvPr id="7" name="Slide Number Placeholder 6"/>
          <p:cNvSpPr>
            <a:spLocks noGrp="1"/>
          </p:cNvSpPr>
          <p:nvPr>
            <p:ph type="sldNum" sz="quarter" idx="12"/>
          </p:nvPr>
        </p:nvSpPr>
        <p:spPr/>
        <p:txBody>
          <a:bodyPr/>
          <a:lstStyle/>
          <a:p>
            <a:fld id="{F15AD1B9-C7C5-4F62-847D-E76DAB3D7168}" type="slidenum">
              <a:rPr lang="en-US" smtClean="0"/>
              <a:t>‹#›</a:t>
            </a:fld>
            <a:endParaRPr lang="en-US"/>
          </a:p>
        </p:txBody>
      </p:sp>
      <p:sp>
        <p:nvSpPr>
          <p:cNvPr id="58" name="Rectangle 57"/>
          <p:cNvSpPr/>
          <p:nvPr/>
        </p:nvSpPr>
        <p:spPr>
          <a:xfrm>
            <a:off x="905571" y="601883"/>
            <a:ext cx="3562257" cy="5648445"/>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1145894" y="856527"/>
            <a:ext cx="3090440" cy="5150734"/>
          </a:xfrm>
        </p:spPr>
        <p:txBody>
          <a:bodyPr/>
          <a:lstStyle>
            <a:lvl1pPr>
              <a:defRPr sz="2400"/>
            </a:lvl1pPr>
            <a:lvl2pPr>
              <a:defRPr sz="2200"/>
            </a:lvl2pPr>
            <a:lvl3pPr>
              <a:defRPr sz="2000"/>
            </a:lvl3pPr>
            <a:lvl4pPr>
              <a:defRPr sz="1800"/>
            </a:lvl4pPr>
            <a:lvl5pPr>
              <a:defRPr sz="16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1" name="Rectangle 60"/>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ooter Placeholder 5"/>
          <p:cNvSpPr>
            <a:spLocks noGrp="1"/>
          </p:cNvSpPr>
          <p:nvPr>
            <p:ph type="ftr" sz="quarter" idx="11"/>
          </p:nvPr>
        </p:nvSpPr>
        <p:spPr>
          <a:xfrm>
            <a:off x="4641448" y="5724835"/>
            <a:ext cx="3493664" cy="365125"/>
          </a:xfrm>
        </p:spPr>
        <p:txBody>
          <a:bodyPr>
            <a:normAutofit/>
          </a:bodyPr>
          <a:lstStyle/>
          <a:p>
            <a:endParaRPr lang="en-US"/>
          </a:p>
        </p:txBody>
      </p:sp>
      <p:sp>
        <p:nvSpPr>
          <p:cNvPr id="2" name="Title 1"/>
          <p:cNvSpPr>
            <a:spLocks noGrp="1"/>
          </p:cNvSpPr>
          <p:nvPr>
            <p:ph type="title"/>
          </p:nvPr>
        </p:nvSpPr>
        <p:spPr>
          <a:xfrm>
            <a:off x="4739833" y="2657434"/>
            <a:ext cx="3304572" cy="1463153"/>
          </a:xfrm>
        </p:spPr>
        <p:txBody>
          <a:bodyPr anchor="b">
            <a:normAutofit/>
          </a:bodyPr>
          <a:lstStyle>
            <a:lvl1pPr algn="l">
              <a:defRPr sz="2800" b="0"/>
            </a:lvl1pPr>
          </a:lstStyle>
          <a:p>
            <a:r>
              <a:rPr lang="en-US" smtClean="0"/>
              <a:t>Click to edit Master title style</a:t>
            </a:r>
            <a:endParaRPr lang="en-US"/>
          </a:p>
        </p:txBody>
      </p:sp>
      <p:sp>
        <p:nvSpPr>
          <p:cNvPr id="4" name="Text Placeholder 3"/>
          <p:cNvSpPr>
            <a:spLocks noGrp="1"/>
          </p:cNvSpPr>
          <p:nvPr>
            <p:ph type="body" sz="half" idx="2"/>
          </p:nvPr>
        </p:nvSpPr>
        <p:spPr>
          <a:xfrm>
            <a:off x="4736592" y="4136994"/>
            <a:ext cx="3298784" cy="1517904"/>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5" name="Group 4"/>
              <p:cNvGrpSpPr/>
              <p:nvPr/>
            </p:nvGrpSpPr>
            <p:grpSpPr>
              <a:xfrm>
                <a:off x="0" y="0"/>
                <a:ext cx="2514600" cy="6858000"/>
                <a:chOff x="0" y="0"/>
                <a:chExt cx="2514600" cy="6858000"/>
              </a:xfrm>
            </p:grpSpPr>
            <p:sp>
              <p:nvSpPr>
                <p:cNvPr id="87" name="Rectangle 8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6" name="Group 5"/>
              <p:cNvGrpSpPr/>
              <p:nvPr/>
            </p:nvGrpSpPr>
            <p:grpSpPr>
              <a:xfrm>
                <a:off x="42291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84"/>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85"/>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7" name="Group 9"/>
              <p:cNvGrpSpPr/>
              <p:nvPr/>
            </p:nvGrpSpPr>
            <p:grpSpPr>
              <a:xfrm rot="10800000">
                <a:off x="662940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8" name="Rectangle 77"/>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Freeform 45"/>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7" name="Freeform 46"/>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Freeform 49"/>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Hexagon 50"/>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Hexagon 51"/>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Hexagon 60"/>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Freeform 62"/>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Hexagon 67"/>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Hexagon 68"/>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Hexagon 69"/>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Hexagon 70"/>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Hexagon 71"/>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Freeform 72"/>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Freeform 73"/>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94" name="Rectangle 93"/>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1" name="Rectangle 100"/>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 name="Rectangle 101"/>
          <p:cNvSpPr/>
          <p:nvPr/>
        </p:nvSpPr>
        <p:spPr>
          <a:xfrm>
            <a:off x="905571" y="601883"/>
            <a:ext cx="3562257" cy="5648445"/>
          </a:xfrm>
          <a:prstGeom prst="rect">
            <a:avLst/>
          </a:prstGeom>
          <a:solidFill>
            <a:srgbClr val="FFFFFF"/>
          </a:solidFill>
          <a:ln w="3175">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Rectangle 104"/>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734424" y="2660904"/>
            <a:ext cx="3300984" cy="1463040"/>
          </a:xfrm>
        </p:spPr>
        <p:txBody>
          <a:bodyPr anchor="b">
            <a:normAutofit/>
          </a:bodyPr>
          <a:lstStyle>
            <a:lvl1pPr algn="l">
              <a:defRPr sz="2800" b="0"/>
            </a:lvl1pPr>
          </a:lstStyle>
          <a:p>
            <a:r>
              <a:rPr lang="en-US" smtClean="0"/>
              <a:t>Click to edit Master title style</a:t>
            </a:r>
            <a:endParaRPr lang="en-US"/>
          </a:p>
        </p:txBody>
      </p:sp>
      <p:sp>
        <p:nvSpPr>
          <p:cNvPr id="3" name="Picture Placeholder 2"/>
          <p:cNvSpPr>
            <a:spLocks noGrp="1"/>
          </p:cNvSpPr>
          <p:nvPr>
            <p:ph type="pic" idx="1"/>
          </p:nvPr>
        </p:nvSpPr>
        <p:spPr>
          <a:xfrm>
            <a:off x="1005208" y="693795"/>
            <a:ext cx="3359623" cy="5468112"/>
          </a:xfrm>
        </p:spPr>
        <p:txBody>
          <a:bodyPr/>
          <a:lstStyle>
            <a:lvl1pPr marL="0" indent="0">
              <a:buNone/>
              <a:defRPr sz="3200">
                <a:solidFill>
                  <a:schemeClr val="accent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4734630" y="4133088"/>
            <a:ext cx="3300573" cy="1519561"/>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4FE4841-DB71-4D0B-93B1-CB23BDFA3397}" type="datetimeFigureOut">
              <a:rPr lang="en-US" smtClean="0"/>
              <a:t>9/25/2019</a:t>
            </a:fld>
            <a:endParaRPr lang="en-US"/>
          </a:p>
        </p:txBody>
      </p:sp>
      <p:sp>
        <p:nvSpPr>
          <p:cNvPr id="6" name="Footer Placeholder 5"/>
          <p:cNvSpPr>
            <a:spLocks noGrp="1"/>
          </p:cNvSpPr>
          <p:nvPr>
            <p:ph type="ftr" sz="quarter" idx="11"/>
          </p:nvPr>
        </p:nvSpPr>
        <p:spPr>
          <a:xfrm>
            <a:off x="4641448" y="5724835"/>
            <a:ext cx="3493664" cy="365125"/>
          </a:xfrm>
        </p:spPr>
        <p:txBody>
          <a:bodyPr>
            <a:normAutofit/>
          </a:bodyPr>
          <a:lstStyle/>
          <a:p>
            <a:endParaRPr lang="en-US"/>
          </a:p>
        </p:txBody>
      </p:sp>
      <p:sp>
        <p:nvSpPr>
          <p:cNvPr id="7" name="Slide Number Placeholder 6"/>
          <p:cNvSpPr>
            <a:spLocks noGrp="1"/>
          </p:cNvSpPr>
          <p:nvPr>
            <p:ph type="sldNum" sz="quarter" idx="12"/>
          </p:nvPr>
        </p:nvSpPr>
        <p:spPr/>
        <p:txBody>
          <a:bodyPr/>
          <a:lstStyle/>
          <a:p>
            <a:fld id="{F15AD1B9-C7C5-4F62-847D-E76DAB3D7168}"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4FE4841-DB71-4D0B-93B1-CB23BDFA3397}" type="datetimeFigureOut">
              <a:rPr lang="en-US" smtClean="0"/>
              <a:t>9/25/2019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15AD1B9-C7C5-4F62-847D-E76DAB3D7168}"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030147"/>
            <a:ext cx="1484453" cy="4780344"/>
          </a:xfrm>
        </p:spPr>
        <p:txBody>
          <a:bodyPr vert="eaVert" anchor="ctr"/>
          <a:lstStyle/>
          <a:p>
            <a:r>
              <a:rPr lang="en-US" smtClean="0"/>
              <a:t>Click to edit Master title style</a:t>
            </a:r>
            <a:endParaRPr lang="en-US"/>
          </a:p>
        </p:txBody>
      </p:sp>
      <p:sp>
        <p:nvSpPr>
          <p:cNvPr id="3" name="Vertical Text Placeholder 2"/>
          <p:cNvSpPr>
            <a:spLocks noGrp="1"/>
          </p:cNvSpPr>
          <p:nvPr>
            <p:ph type="body" orient="vert" idx="1"/>
          </p:nvPr>
        </p:nvSpPr>
        <p:spPr>
          <a:xfrm>
            <a:off x="1053296" y="1030147"/>
            <a:ext cx="5423704" cy="47803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4FE4841-DB71-4D0B-93B1-CB23BDFA3397}" type="datetimeFigureOut">
              <a:rPr lang="en-US" smtClean="0"/>
              <a:t>9/25/2019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15AD1B9-C7C5-4F62-847D-E76DAB3D7168}"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42" name="Group 41"/>
          <p:cNvGrpSpPr/>
          <p:nvPr/>
        </p:nvGrpSpPr>
        <p:grpSpPr>
          <a:xfrm>
            <a:off x="-304800" y="0"/>
            <a:ext cx="9932332" cy="6858000"/>
            <a:chOff x="-382404" y="0"/>
            <a:chExt cx="9932332" cy="6858000"/>
          </a:xfrm>
        </p:grpSpPr>
        <p:grpSp>
          <p:nvGrpSpPr>
            <p:cNvPr id="43" name="Group 44"/>
            <p:cNvGrpSpPr/>
            <p:nvPr/>
          </p:nvGrpSpPr>
          <p:grpSpPr>
            <a:xfrm>
              <a:off x="0" y="0"/>
              <a:ext cx="9144000" cy="6858000"/>
              <a:chOff x="0" y="0"/>
              <a:chExt cx="9144000" cy="6858000"/>
            </a:xfrm>
          </p:grpSpPr>
          <p:grpSp>
            <p:nvGrpSpPr>
              <p:cNvPr id="101" name="Group 4"/>
              <p:cNvGrpSpPr/>
              <p:nvPr/>
            </p:nvGrpSpPr>
            <p:grpSpPr>
              <a:xfrm>
                <a:off x="0" y="0"/>
                <a:ext cx="2514600" cy="6858000"/>
                <a:chOff x="0" y="0"/>
                <a:chExt cx="2514600" cy="6858000"/>
              </a:xfrm>
            </p:grpSpPr>
            <p:sp>
              <p:nvSpPr>
                <p:cNvPr id="113" name="Rectangle 112"/>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5"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2" name="Group 5"/>
              <p:cNvGrpSpPr/>
              <p:nvPr/>
            </p:nvGrpSpPr>
            <p:grpSpPr>
              <a:xfrm>
                <a:off x="422910" y="0"/>
                <a:ext cx="2514600" cy="6858000"/>
                <a:chOff x="0" y="0"/>
                <a:chExt cx="2514600" cy="6858000"/>
              </a:xfrm>
            </p:grpSpPr>
            <p:sp>
              <p:nvSpPr>
                <p:cNvPr id="110" name="Rectangle 109"/>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1" name="Rectangle 110"/>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2" name="Rectangle 111"/>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3" name="Group 9"/>
              <p:cNvGrpSpPr/>
              <p:nvPr/>
            </p:nvGrpSpPr>
            <p:grpSpPr>
              <a:xfrm rot="10800000">
                <a:off x="6629400" y="0"/>
                <a:ext cx="2514600" cy="6858000"/>
                <a:chOff x="0" y="0"/>
                <a:chExt cx="2514600" cy="6858000"/>
              </a:xfrm>
            </p:grpSpPr>
            <p:sp>
              <p:nvSpPr>
                <p:cNvPr id="107" name="Rectangle 10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8" name="Rectangle 107"/>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9" name="Rectangle 108"/>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4" name="Rectangle 103"/>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Rectangle 104"/>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6" name="Rectangle 105"/>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4" name="Freeform 43"/>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5" name="Freeform 44"/>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6" name="Freeform 45"/>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7" name="Freeform 46"/>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Hexagon 49"/>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Hexagon 50"/>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Hexagon 51"/>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Hexagon 52"/>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Freeform 54"/>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Hexagon 56"/>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Hexagon 57"/>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Hexagon 58"/>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5" name="Hexagon 94"/>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6" name="Hexagon 95"/>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7" name="Hexagon 96"/>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8" name="Hexagon 97"/>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9" name="Freeform 98"/>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0" name="Freeform 99"/>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6" name="Rectangle 65"/>
          <p:cNvSpPr/>
          <p:nvPr/>
        </p:nvSpPr>
        <p:spPr>
          <a:xfrm>
            <a:off x="457200" y="333487"/>
            <a:ext cx="8229600" cy="6185647"/>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Rectangle 69"/>
          <p:cNvSpPr/>
          <p:nvPr/>
        </p:nvSpPr>
        <p:spPr>
          <a:xfrm>
            <a:off x="4561242" y="-21511"/>
            <a:ext cx="3679116" cy="699244"/>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Rectangle 70"/>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1043490" y="1027664"/>
            <a:ext cx="7024744" cy="1143000"/>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043492" y="2323652"/>
            <a:ext cx="6777317" cy="3508977"/>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5997388" y="224492"/>
            <a:ext cx="2133600" cy="365125"/>
          </a:xfrm>
          <a:prstGeom prst="rect">
            <a:avLst/>
          </a:prstGeom>
        </p:spPr>
        <p:txBody>
          <a:bodyPr vert="horz" lIns="91440" tIns="45720" rIns="91440" bIns="45720" rtlCol="0" anchor="ctr"/>
          <a:lstStyle>
            <a:lvl1pPr algn="r">
              <a:defRPr sz="1200">
                <a:solidFill>
                  <a:srgbClr val="FEFEFE"/>
                </a:solidFill>
              </a:defRPr>
            </a:lvl1pPr>
          </a:lstStyle>
          <a:p>
            <a:fld id="{24FE4841-DB71-4D0B-93B1-CB23BDFA3397}" type="datetimeFigureOut">
              <a:rPr lang="en-US" smtClean="0"/>
              <a:t>9/25/2019</a:t>
            </a:fld>
            <a:endParaRPr lang="en-US"/>
          </a:p>
        </p:txBody>
      </p:sp>
      <p:sp>
        <p:nvSpPr>
          <p:cNvPr id="5" name="Footer Placeholder 4"/>
          <p:cNvSpPr>
            <a:spLocks noGrp="1"/>
          </p:cNvSpPr>
          <p:nvPr>
            <p:ph type="ftr" sz="quarter" idx="3"/>
          </p:nvPr>
        </p:nvSpPr>
        <p:spPr>
          <a:xfrm>
            <a:off x="4641448" y="5852160"/>
            <a:ext cx="3502152" cy="365125"/>
          </a:xfrm>
          <a:prstGeom prst="rect">
            <a:avLst/>
          </a:prstGeom>
        </p:spPr>
        <p:txBody>
          <a:bodyPr vert="horz" lIns="91440" tIns="45720" rIns="91440" bIns="45720" rtlCol="0" anchor="ctr"/>
          <a:lstStyle>
            <a:lvl1pPr algn="r">
              <a:defRPr sz="1200">
                <a:solidFill>
                  <a:schemeClr val="accent1"/>
                </a:solidFill>
              </a:defRPr>
            </a:lvl1pPr>
          </a:lstStyle>
          <a:p>
            <a:endParaRPr lang="en-US"/>
          </a:p>
        </p:txBody>
      </p:sp>
      <p:sp>
        <p:nvSpPr>
          <p:cNvPr id="6" name="Slide Number Placeholder 5"/>
          <p:cNvSpPr>
            <a:spLocks noGrp="1"/>
          </p:cNvSpPr>
          <p:nvPr>
            <p:ph type="sldNum" sz="quarter" idx="4"/>
          </p:nvPr>
        </p:nvSpPr>
        <p:spPr>
          <a:xfrm>
            <a:off x="4649096" y="224491"/>
            <a:ext cx="1332156" cy="365125"/>
          </a:xfrm>
          <a:prstGeom prst="rect">
            <a:avLst/>
          </a:prstGeom>
        </p:spPr>
        <p:txBody>
          <a:bodyPr vert="horz" lIns="91440" tIns="45720" rIns="91440" bIns="45720" rtlCol="0" anchor="ctr"/>
          <a:lstStyle>
            <a:lvl1pPr algn="l">
              <a:defRPr sz="1200">
                <a:solidFill>
                  <a:srgbClr val="FEFEFE"/>
                </a:solidFill>
              </a:defRPr>
            </a:lvl1pPr>
          </a:lstStyle>
          <a:p>
            <a:fld id="{F15AD1B9-C7C5-4F62-847D-E76DAB3D7168}"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spcBef>
          <a:spcPct val="0"/>
        </a:spcBef>
        <a:buNone/>
        <a:defRPr sz="40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274320" algn="l" defTabSz="914400" rtl="0" eaLnBrk="1" latinLnBrk="0" hangingPunct="1">
        <a:spcBef>
          <a:spcPct val="20000"/>
        </a:spcBef>
        <a:buClr>
          <a:schemeClr val="accent1"/>
        </a:buClr>
        <a:buSzPct val="76000"/>
        <a:buFont typeface="Wingdings 2" pitchFamily="18" charset="2"/>
        <a:buChar char=""/>
        <a:defRPr sz="2400" kern="1200">
          <a:solidFill>
            <a:schemeClr val="tx2"/>
          </a:solidFill>
          <a:latin typeface="+mn-lt"/>
          <a:ea typeface="+mn-ea"/>
          <a:cs typeface="+mn-cs"/>
        </a:defRPr>
      </a:lvl1pPr>
      <a:lvl2pPr marL="640080" indent="-274320" algn="l" defTabSz="914400" rtl="0" eaLnBrk="1" latinLnBrk="0" hangingPunct="1">
        <a:spcBef>
          <a:spcPct val="20000"/>
        </a:spcBef>
        <a:buClr>
          <a:schemeClr val="accent1"/>
        </a:buClr>
        <a:buSzPct val="76000"/>
        <a:buFont typeface="Wingdings 2" pitchFamily="18" charset="2"/>
        <a:buChar char=""/>
        <a:defRPr sz="2200" kern="1200">
          <a:solidFill>
            <a:schemeClr val="tx2"/>
          </a:solidFill>
          <a:latin typeface="+mn-lt"/>
          <a:ea typeface="+mn-ea"/>
          <a:cs typeface="+mn-cs"/>
        </a:defRPr>
      </a:lvl2pPr>
      <a:lvl3pPr marL="914400" indent="-228600" algn="l" defTabSz="914400" rtl="0" eaLnBrk="1" latinLnBrk="0" hangingPunct="1">
        <a:spcBef>
          <a:spcPct val="20000"/>
        </a:spcBef>
        <a:buClr>
          <a:schemeClr val="accent1"/>
        </a:buClr>
        <a:buSzPct val="76000"/>
        <a:buFont typeface="Wingdings 2" pitchFamily="18" charset="2"/>
        <a:buChar char=""/>
        <a:defRPr sz="2000" kern="1200">
          <a:solidFill>
            <a:schemeClr val="tx2"/>
          </a:solidFill>
          <a:latin typeface="+mn-lt"/>
          <a:ea typeface="+mn-ea"/>
          <a:cs typeface="+mn-cs"/>
        </a:defRPr>
      </a:lvl3pPr>
      <a:lvl4pPr marL="1124712" indent="-228600" algn="l" defTabSz="914400" rtl="0" eaLnBrk="1" latinLnBrk="0" hangingPunct="1">
        <a:spcBef>
          <a:spcPct val="20000"/>
        </a:spcBef>
        <a:buClr>
          <a:schemeClr val="accent1"/>
        </a:buClr>
        <a:buSzPct val="76000"/>
        <a:buFont typeface="Wingdings 2" pitchFamily="18" charset="2"/>
        <a:buChar char=""/>
        <a:defRPr sz="1800" kern="1200">
          <a:solidFill>
            <a:schemeClr val="tx2"/>
          </a:solidFill>
          <a:latin typeface="+mn-lt"/>
          <a:ea typeface="+mn-ea"/>
          <a:cs typeface="+mn-cs"/>
        </a:defRPr>
      </a:lvl4pPr>
      <a:lvl5pPr marL="1325880" indent="-228600" algn="l" defTabSz="914400" rtl="0" eaLnBrk="1" latinLnBrk="0" hangingPunct="1">
        <a:spcBef>
          <a:spcPct val="20000"/>
        </a:spcBef>
        <a:buClr>
          <a:schemeClr val="accent1"/>
        </a:buClr>
        <a:buSzPct val="76000"/>
        <a:buFont typeface="Wingdings 2" pitchFamily="18" charset="2"/>
        <a:buChar char=""/>
        <a:defRPr sz="1600" kern="1200" baseline="0">
          <a:solidFill>
            <a:schemeClr val="tx2"/>
          </a:solidFill>
          <a:latin typeface="+mn-lt"/>
          <a:ea typeface="+mn-ea"/>
          <a:cs typeface="+mn-cs"/>
        </a:defRPr>
      </a:lvl5pPr>
      <a:lvl6pPr marL="1517904"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6pPr>
      <a:lvl7pPr marL="1719072"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7pPr>
      <a:lvl8pPr marL="1920240"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8pPr>
      <a:lvl9pPr marL="2121408"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8" Type="http://schemas.openxmlformats.org/officeDocument/2006/relationships/hyperlink" Target="http://www.britannica.com/biography/Damie" TargetMode="External"/><Relationship Id="rId3" Type="http://schemas.openxmlformats.org/officeDocument/2006/relationships/hyperlink" Target="http://www.sothebys.com/en/articles/the-unlikely-artists-who-inspired-damien-hirst" TargetMode="External"/><Relationship Id="rId7" Type="http://schemas.openxmlformats.org/officeDocument/2006/relationships/hyperlink" Target="https://www.telegraph.co.uk/culture/art/9168804/Damien-Hirst-should-not-be-in-the-Tate-says-critic.html"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hyperlink" Target="https://www.telegraph.co.uk/culture/art/art-news/9458192/Robert-Hughes-quotes-on-Caravaggio-Warhol-and-Hirst.html" TargetMode="External"/><Relationship Id="rId5" Type="http://schemas.openxmlformats.org/officeDocument/2006/relationships/hyperlink" Target="https://observer.com/2012/08/11-opinions-of-damien-hirst/" TargetMode="External"/><Relationship Id="rId4" Type="http://schemas.openxmlformats.org/officeDocument/2006/relationships/hyperlink" Target="http://yorkshire-sculpture.org/artists/damien-hirst/"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Damien </a:t>
            </a:r>
            <a:r>
              <a:rPr lang="en-US" dirty="0" err="1" smtClean="0"/>
              <a:t>Hirst</a:t>
            </a:r>
            <a:endParaRPr lang="en-US" dirty="0"/>
          </a:p>
        </p:txBody>
      </p:sp>
      <p:sp>
        <p:nvSpPr>
          <p:cNvPr id="3" name="Subtitle 2"/>
          <p:cNvSpPr>
            <a:spLocks noGrp="1"/>
          </p:cNvSpPr>
          <p:nvPr>
            <p:ph type="subTitle" idx="1"/>
          </p:nvPr>
        </p:nvSpPr>
        <p:spPr/>
        <p:txBody>
          <a:bodyPr/>
          <a:lstStyle/>
          <a:p>
            <a:r>
              <a:rPr lang="en-US" dirty="0" smtClean="0"/>
              <a:t>Artist</a:t>
            </a:r>
            <a:endParaRPr lang="en-US" dirty="0"/>
          </a:p>
        </p:txBody>
      </p:sp>
    </p:spTree>
    <p:extLst>
      <p:ext uri="{BB962C8B-B14F-4D97-AF65-F5344CB8AC3E}">
        <p14:creationId xmlns:p14="http://schemas.microsoft.com/office/powerpoint/2010/main" val="357309268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Name</a:t>
            </a:r>
            <a:endParaRPr lang="en-US" dirty="0"/>
          </a:p>
        </p:txBody>
      </p:sp>
      <p:sp>
        <p:nvSpPr>
          <p:cNvPr id="3" name="Content Placeholder 2"/>
          <p:cNvSpPr>
            <a:spLocks noGrp="1"/>
          </p:cNvSpPr>
          <p:nvPr>
            <p:ph idx="1"/>
          </p:nvPr>
        </p:nvSpPr>
        <p:spPr/>
        <p:txBody>
          <a:bodyPr/>
          <a:lstStyle/>
          <a:p>
            <a:r>
              <a:rPr lang="en-US" dirty="0" smtClean="0"/>
              <a:t>Name: Damien </a:t>
            </a:r>
            <a:r>
              <a:rPr lang="en-US" dirty="0" err="1" smtClean="0"/>
              <a:t>Hirst</a:t>
            </a:r>
            <a:endParaRPr lang="en-US" dirty="0"/>
          </a:p>
        </p:txBody>
      </p:sp>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057400" y="3124200"/>
            <a:ext cx="4068305" cy="2381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763979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Brief Bio</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Damien </a:t>
            </a:r>
            <a:r>
              <a:rPr lang="en-US" dirty="0" err="1" smtClean="0"/>
              <a:t>Hirst</a:t>
            </a:r>
            <a:r>
              <a:rPr lang="en-US" dirty="0" smtClean="0"/>
              <a:t> was born in Britain 1975.</a:t>
            </a:r>
          </a:p>
          <a:p>
            <a:r>
              <a:rPr lang="en-US" dirty="0" smtClean="0"/>
              <a:t>He is famous for deliberate provocations.</a:t>
            </a:r>
          </a:p>
          <a:p>
            <a:r>
              <a:rPr lang="en-US" dirty="0" smtClean="0"/>
              <a:t>He was conceptual craftsman.</a:t>
            </a:r>
          </a:p>
          <a:p>
            <a:r>
              <a:rPr lang="en-US" dirty="0" smtClean="0"/>
              <a:t>He also use art to highlight contemporary issues.</a:t>
            </a:r>
          </a:p>
          <a:p>
            <a:r>
              <a:rPr lang="en-US" dirty="0" smtClean="0"/>
              <a:t>He developed interest of investigating the theme of death as a youngster.</a:t>
            </a:r>
            <a:endParaRPr lang="en-US" dirty="0"/>
          </a:p>
          <a:p>
            <a:r>
              <a:rPr lang="en-US" dirty="0" smtClean="0"/>
              <a:t>At the age of 16, he started visiting Leeds Medical School to make life arts (With Dead Head).</a:t>
            </a:r>
          </a:p>
        </p:txBody>
      </p:sp>
    </p:spTree>
    <p:extLst>
      <p:ext uri="{BB962C8B-B14F-4D97-AF65-F5344CB8AC3E}">
        <p14:creationId xmlns:p14="http://schemas.microsoft.com/office/powerpoint/2010/main" val="12272997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Excellent Reproduction of Art Works</a:t>
            </a:r>
            <a:endParaRPr lang="en-US" dirty="0"/>
          </a:p>
        </p:txBody>
      </p:sp>
      <p:sp>
        <p:nvSpPr>
          <p:cNvPr id="3" name="Content Placeholder 2"/>
          <p:cNvSpPr>
            <a:spLocks noGrp="1"/>
          </p:cNvSpPr>
          <p:nvPr>
            <p:ph idx="1"/>
          </p:nvPr>
        </p:nvSpPr>
        <p:spPr/>
        <p:txBody>
          <a:bodyPr/>
          <a:lstStyle/>
          <a:p>
            <a:pPr marL="0" indent="0">
              <a:buNone/>
            </a:pPr>
            <a:endParaRPr lang="en-US" dirty="0"/>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0600" y="2362199"/>
            <a:ext cx="2590800" cy="20444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84076" y="2362199"/>
            <a:ext cx="4038600" cy="20561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2"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90600" y="4532972"/>
            <a:ext cx="2508141" cy="11820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3" name="Picture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702157" y="4517959"/>
            <a:ext cx="4020519" cy="11970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6532058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Cited Quotes: Artist</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 This art was one of his generally suffering topics that was intensely depicted in the establishment work, 'Pharmacy' (1992).</a:t>
            </a:r>
          </a:p>
          <a:p>
            <a:r>
              <a:rPr lang="en-US" dirty="0"/>
              <a:t>"It's astounding what you can do with an E in A-Level craftsmanship, a bent creative mind, and a cutting tool," </a:t>
            </a:r>
            <a:r>
              <a:rPr lang="en-US" dirty="0" err="1"/>
              <a:t>Hirst</a:t>
            </a:r>
            <a:r>
              <a:rPr lang="en-US" dirty="0"/>
              <a:t> said in his acknowledgment discourse (Cumming</a:t>
            </a:r>
            <a:r>
              <a:rPr lang="en-US" dirty="0" smtClean="0"/>
              <a:t>).</a:t>
            </a:r>
          </a:p>
          <a:p>
            <a:r>
              <a:rPr lang="en-US" dirty="0"/>
              <a:t> "Where's God now? God's screwed off. So all these enormous issues – like workmanship and science and malignancy – are on the whole climbing about on this fruitless scene where God used to </a:t>
            </a:r>
            <a:r>
              <a:rPr lang="en-US" dirty="0" smtClean="0"/>
              <a:t>exist “ (</a:t>
            </a:r>
            <a:r>
              <a:rPr lang="en-US" dirty="0" err="1" smtClean="0"/>
              <a:t>Aslet</a:t>
            </a:r>
            <a:r>
              <a:rPr lang="en-US" dirty="0" smtClean="0"/>
              <a:t>).</a:t>
            </a:r>
            <a:endParaRPr lang="en-US" dirty="0"/>
          </a:p>
        </p:txBody>
      </p:sp>
    </p:spTree>
    <p:extLst>
      <p:ext uri="{BB962C8B-B14F-4D97-AF65-F5344CB8AC3E}">
        <p14:creationId xmlns:p14="http://schemas.microsoft.com/office/powerpoint/2010/main" val="33850257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Critics</a:t>
            </a:r>
            <a:endParaRPr lang="en-US" dirty="0"/>
          </a:p>
        </p:txBody>
      </p:sp>
      <p:sp>
        <p:nvSpPr>
          <p:cNvPr id="3" name="Content Placeholder 2"/>
          <p:cNvSpPr>
            <a:spLocks noGrp="1"/>
          </p:cNvSpPr>
          <p:nvPr>
            <p:ph idx="1"/>
          </p:nvPr>
        </p:nvSpPr>
        <p:spPr/>
        <p:txBody>
          <a:bodyPr>
            <a:normAutofit fontScale="92500"/>
          </a:bodyPr>
          <a:lstStyle/>
          <a:p>
            <a:r>
              <a:rPr lang="en-US" dirty="0" smtClean="0"/>
              <a:t>According to Julian </a:t>
            </a:r>
            <a:r>
              <a:rPr lang="en-US" dirty="0" err="1" smtClean="0"/>
              <a:t>Spandling</a:t>
            </a:r>
            <a:r>
              <a:rPr lang="en-US" dirty="0" smtClean="0"/>
              <a:t>, </a:t>
            </a:r>
            <a:r>
              <a:rPr lang="en-US" dirty="0" err="1" smtClean="0"/>
              <a:t>Hirst’s</a:t>
            </a:r>
            <a:r>
              <a:rPr lang="en-US" dirty="0" smtClean="0"/>
              <a:t> artworks </a:t>
            </a:r>
            <a:r>
              <a:rPr lang="en-US" dirty="0"/>
              <a:t>"have no artistic content and are worthless as works of </a:t>
            </a:r>
            <a:r>
              <a:rPr lang="en-US" dirty="0" smtClean="0"/>
              <a:t>art“ (The Telegraph n. p).</a:t>
            </a:r>
          </a:p>
          <a:p>
            <a:r>
              <a:rPr lang="en-US" dirty="0" smtClean="0"/>
              <a:t>According to Charles Spencer </a:t>
            </a:r>
            <a:r>
              <a:rPr lang="en-US" dirty="0"/>
              <a:t>“[Damien </a:t>
            </a:r>
            <a:r>
              <a:rPr lang="en-US" dirty="0" err="1"/>
              <a:t>Hirst</a:t>
            </a:r>
            <a:r>
              <a:rPr lang="en-US" dirty="0"/>
              <a:t>] is a purveyor of cheap and nasty thrills rather than serious </a:t>
            </a:r>
            <a:r>
              <a:rPr lang="en-US" dirty="0" smtClean="0"/>
              <a:t>enlightenment” (</a:t>
            </a:r>
            <a:r>
              <a:rPr lang="en-US" dirty="0" err="1" smtClean="0"/>
              <a:t>Russeth</a:t>
            </a:r>
            <a:r>
              <a:rPr lang="en-US" dirty="0" smtClean="0"/>
              <a:t> </a:t>
            </a:r>
            <a:r>
              <a:rPr lang="en-US" dirty="0" err="1" smtClean="0"/>
              <a:t>n.p</a:t>
            </a:r>
            <a:r>
              <a:rPr lang="en-US" dirty="0" smtClean="0"/>
              <a:t>).</a:t>
            </a:r>
          </a:p>
          <a:p>
            <a:r>
              <a:rPr lang="en-US" dirty="0" smtClean="0"/>
              <a:t>According to Jennifer </a:t>
            </a:r>
            <a:r>
              <a:rPr lang="en-US" dirty="0" err="1" smtClean="0"/>
              <a:t>Kabar</a:t>
            </a:r>
            <a:r>
              <a:rPr lang="en-US" dirty="0" smtClean="0"/>
              <a:t>, </a:t>
            </a:r>
            <a:r>
              <a:rPr lang="en-US" dirty="0"/>
              <a:t>“</a:t>
            </a:r>
            <a:r>
              <a:rPr lang="en-US" dirty="0" err="1"/>
              <a:t>Hirst</a:t>
            </a:r>
            <a:r>
              <a:rPr lang="en-US" dirty="0"/>
              <a:t> is the son of a used-car salesman, which might explain his fascination with </a:t>
            </a:r>
            <a:r>
              <a:rPr lang="en-US" dirty="0" smtClean="0"/>
              <a:t>wealth” (</a:t>
            </a:r>
            <a:r>
              <a:rPr lang="en-US" dirty="0" err="1" smtClean="0"/>
              <a:t>Russeth</a:t>
            </a:r>
            <a:r>
              <a:rPr lang="en-US" dirty="0" smtClean="0"/>
              <a:t>, </a:t>
            </a:r>
            <a:r>
              <a:rPr lang="en-US" dirty="0" err="1" smtClean="0"/>
              <a:t>n.p</a:t>
            </a:r>
            <a:r>
              <a:rPr lang="en-US" dirty="0" smtClean="0"/>
              <a:t>).</a:t>
            </a:r>
            <a:endParaRPr lang="en-US" dirty="0"/>
          </a:p>
        </p:txBody>
      </p:sp>
    </p:spTree>
    <p:extLst>
      <p:ext uri="{BB962C8B-B14F-4D97-AF65-F5344CB8AC3E}">
        <p14:creationId xmlns:p14="http://schemas.microsoft.com/office/powerpoint/2010/main" val="187974129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Historians</a:t>
            </a:r>
            <a:endParaRPr lang="en-US" dirty="0"/>
          </a:p>
        </p:txBody>
      </p:sp>
      <p:sp>
        <p:nvSpPr>
          <p:cNvPr id="3" name="Content Placeholder 2"/>
          <p:cNvSpPr>
            <a:spLocks noGrp="1"/>
          </p:cNvSpPr>
          <p:nvPr>
            <p:ph idx="1"/>
          </p:nvPr>
        </p:nvSpPr>
        <p:spPr/>
        <p:txBody>
          <a:bodyPr/>
          <a:lstStyle/>
          <a:p>
            <a:r>
              <a:rPr lang="en-US" dirty="0" smtClean="0"/>
              <a:t>According to Robert Hughes, </a:t>
            </a:r>
            <a:r>
              <a:rPr lang="en-US" dirty="0"/>
              <a:t>"The presence of a </a:t>
            </a:r>
            <a:r>
              <a:rPr lang="en-US" dirty="0" err="1"/>
              <a:t>Hirst</a:t>
            </a:r>
            <a:r>
              <a:rPr lang="en-US" dirty="0"/>
              <a:t> in a collection is a sure sign of dullness of </a:t>
            </a:r>
            <a:r>
              <a:rPr lang="en-US" dirty="0" smtClean="0"/>
              <a:t>taste“ (The Telegraph </a:t>
            </a:r>
            <a:r>
              <a:rPr lang="en-US" dirty="0" err="1" smtClean="0"/>
              <a:t>n.p</a:t>
            </a:r>
            <a:r>
              <a:rPr lang="en-US" dirty="0" smtClean="0"/>
              <a:t>).</a:t>
            </a:r>
            <a:endParaRPr lang="en-US" dirty="0"/>
          </a:p>
        </p:txBody>
      </p:sp>
    </p:spTree>
    <p:extLst>
      <p:ext uri="{BB962C8B-B14F-4D97-AF65-F5344CB8AC3E}">
        <p14:creationId xmlns:p14="http://schemas.microsoft.com/office/powerpoint/2010/main" val="34523136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Works Cited</a:t>
            </a:r>
            <a:endParaRPr lang="en-US" dirty="0"/>
          </a:p>
        </p:txBody>
      </p:sp>
      <p:sp>
        <p:nvSpPr>
          <p:cNvPr id="3" name="Content Placeholder 2"/>
          <p:cNvSpPr>
            <a:spLocks noGrp="1"/>
          </p:cNvSpPr>
          <p:nvPr>
            <p:ph idx="1"/>
          </p:nvPr>
        </p:nvSpPr>
        <p:spPr/>
        <p:txBody>
          <a:bodyPr>
            <a:normAutofit fontScale="55000" lnSpcReduction="20000"/>
          </a:bodyPr>
          <a:lstStyle/>
          <a:p>
            <a:pPr marL="68580" indent="0">
              <a:buNone/>
            </a:pPr>
            <a:r>
              <a:rPr lang="en-US" dirty="0" err="1" smtClean="0"/>
              <a:t>Aslet</a:t>
            </a:r>
            <a:r>
              <a:rPr lang="en-US" dirty="0"/>
              <a:t>, William. "The Unlikely Artists Who Inspired Damien </a:t>
            </a:r>
            <a:r>
              <a:rPr lang="en-US" dirty="0" err="1"/>
              <a:t>Hirst</a:t>
            </a:r>
            <a:r>
              <a:rPr lang="en-US" dirty="0"/>
              <a:t>." </a:t>
            </a:r>
            <a:r>
              <a:rPr lang="en-US" dirty="0" smtClean="0"/>
              <a:t>Sotheby's, 2018</a:t>
            </a:r>
            <a:r>
              <a:rPr lang="en-US" dirty="0"/>
              <a:t>, </a:t>
            </a:r>
            <a:r>
              <a:rPr lang="en-US" dirty="0">
                <a:hlinkClick r:id="rId3"/>
              </a:rPr>
              <a:t>www.sothebys.com/en/articles/the-unlikely-artists-who-inspired-damien-hirst</a:t>
            </a:r>
            <a:r>
              <a:rPr lang="en-US" dirty="0"/>
              <a:t>. Accessed 20 Sept. 2019. </a:t>
            </a:r>
            <a:r>
              <a:rPr lang="en-US" dirty="0" err="1"/>
              <a:t>Blanché</a:t>
            </a:r>
            <a:r>
              <a:rPr lang="en-US" dirty="0"/>
              <a:t>, Ulrich. </a:t>
            </a:r>
            <a:r>
              <a:rPr lang="en-US" dirty="0" err="1" smtClean="0"/>
              <a:t>Banksy</a:t>
            </a:r>
            <a:r>
              <a:rPr lang="en-US" dirty="0" smtClean="0"/>
              <a:t> </a:t>
            </a:r>
            <a:r>
              <a:rPr lang="en-US" dirty="0"/>
              <a:t>and Damien </a:t>
            </a:r>
            <a:r>
              <a:rPr lang="en-US" dirty="0" err="1"/>
              <a:t>Hirst</a:t>
            </a:r>
            <a:r>
              <a:rPr lang="en-US" dirty="0"/>
              <a:t>." Damien </a:t>
            </a:r>
            <a:r>
              <a:rPr lang="en-US" dirty="0" err="1"/>
              <a:t>Hirst</a:t>
            </a:r>
            <a:r>
              <a:rPr lang="en-US" dirty="0"/>
              <a:t>, 2018, pp. 203-230. </a:t>
            </a:r>
            <a:endParaRPr lang="en-US" dirty="0" smtClean="0"/>
          </a:p>
          <a:p>
            <a:pPr marL="68580" indent="0">
              <a:buNone/>
            </a:pPr>
            <a:r>
              <a:rPr lang="en-US" dirty="0" smtClean="0"/>
              <a:t>Cumming</a:t>
            </a:r>
            <a:r>
              <a:rPr lang="en-US" dirty="0"/>
              <a:t>, Prudence. "Damien </a:t>
            </a:r>
            <a:r>
              <a:rPr lang="en-US" dirty="0" err="1"/>
              <a:t>Hirst</a:t>
            </a:r>
            <a:r>
              <a:rPr lang="en-US" dirty="0"/>
              <a:t>." Yorkshire Sculpture International,  </a:t>
            </a:r>
            <a:r>
              <a:rPr lang="en-US" dirty="0" smtClean="0"/>
              <a:t>2019</a:t>
            </a:r>
            <a:r>
              <a:rPr lang="en-US" dirty="0"/>
              <a:t>, </a:t>
            </a:r>
            <a:r>
              <a:rPr lang="en-US" dirty="0">
                <a:hlinkClick r:id="rId4"/>
              </a:rPr>
              <a:t>yorkshire-sculpture.org/artists/</a:t>
            </a:r>
            <a:r>
              <a:rPr lang="en-US" dirty="0" err="1">
                <a:hlinkClick r:id="rId4"/>
              </a:rPr>
              <a:t>damien-hirst</a:t>
            </a:r>
            <a:r>
              <a:rPr lang="en-US" dirty="0" smtClean="0">
                <a:hlinkClick r:id="rId4"/>
              </a:rPr>
              <a:t>/</a:t>
            </a:r>
            <a:r>
              <a:rPr lang="en-US" dirty="0" smtClean="0"/>
              <a:t>.</a:t>
            </a:r>
          </a:p>
          <a:p>
            <a:pPr marL="68580" indent="0">
              <a:buNone/>
            </a:pPr>
            <a:r>
              <a:rPr lang="en-US" dirty="0" err="1" smtClean="0"/>
              <a:t>Russel</a:t>
            </a:r>
            <a:r>
              <a:rPr lang="en-US" dirty="0" smtClean="0"/>
              <a:t>, Andrew.”11 Opinions about Damien Heist.” Observer. </a:t>
            </a:r>
          </a:p>
          <a:p>
            <a:pPr marL="68580" indent="0">
              <a:buNone/>
            </a:pPr>
            <a:r>
              <a:rPr lang="en-US" dirty="0">
                <a:hlinkClick r:id="rId5"/>
              </a:rPr>
              <a:t>https://observer.com/2012/08/11-opinions-of-damien-hirst</a:t>
            </a:r>
            <a:r>
              <a:rPr lang="en-US" dirty="0" smtClean="0">
                <a:hlinkClick r:id="rId5"/>
              </a:rPr>
              <a:t>/</a:t>
            </a:r>
            <a:endParaRPr lang="en-US" dirty="0" smtClean="0"/>
          </a:p>
          <a:p>
            <a:pPr marL="68580" indent="0">
              <a:buNone/>
            </a:pPr>
            <a:r>
              <a:rPr lang="en-US" dirty="0" smtClean="0"/>
              <a:t>The Telegraph. “Robert Hughes quotes: on Caravaggio, Warhol, and </a:t>
            </a:r>
            <a:r>
              <a:rPr lang="en-US" dirty="0" err="1" smtClean="0"/>
              <a:t>Hirst</a:t>
            </a:r>
            <a:r>
              <a:rPr lang="en-US" dirty="0" smtClean="0"/>
              <a:t>.”</a:t>
            </a:r>
          </a:p>
          <a:p>
            <a:pPr marL="68580" indent="0">
              <a:buNone/>
            </a:pPr>
            <a:r>
              <a:rPr lang="en-US" dirty="0">
                <a:hlinkClick r:id="rId6"/>
              </a:rPr>
              <a:t>https://www.telegraph.co.uk/culture/art/art-news/9458192/Robert-Hughes-quotes-on-Caravaggio-Warhol-and-Hirst.html</a:t>
            </a:r>
            <a:endParaRPr lang="en-US" dirty="0" smtClean="0"/>
          </a:p>
          <a:p>
            <a:pPr marL="68580" indent="0">
              <a:buNone/>
            </a:pPr>
            <a:r>
              <a:rPr lang="en-US" dirty="0" smtClean="0"/>
              <a:t>The Telegraph. “Damien </a:t>
            </a:r>
            <a:r>
              <a:rPr lang="en-US" dirty="0" err="1" smtClean="0"/>
              <a:t>Hirst</a:t>
            </a:r>
            <a:r>
              <a:rPr lang="en-US" dirty="0" smtClean="0"/>
              <a:t> should not be in the Tate’ says Critic..” 2019. </a:t>
            </a:r>
            <a:r>
              <a:rPr lang="en-US" dirty="0">
                <a:hlinkClick r:id="rId7"/>
              </a:rPr>
              <a:t>https://www.telegraph.co.uk/culture/art/9168804/Damien-Hirst-should-not-be-in-the-Tate-says-critic.html</a:t>
            </a:r>
            <a:endParaRPr lang="en-US" dirty="0" smtClean="0"/>
          </a:p>
          <a:p>
            <a:pPr marL="68580" indent="0">
              <a:buNone/>
            </a:pPr>
            <a:r>
              <a:rPr lang="en-US" dirty="0" smtClean="0"/>
              <a:t> </a:t>
            </a:r>
            <a:r>
              <a:rPr lang="en-US" dirty="0"/>
              <a:t>Wainwright, Lisa S. "Damien </a:t>
            </a:r>
            <a:r>
              <a:rPr lang="en-US" dirty="0" err="1"/>
              <a:t>Hirst</a:t>
            </a:r>
            <a:r>
              <a:rPr lang="en-US" dirty="0"/>
              <a:t>." Encyclopedia Britannica, 7 July 2019, </a:t>
            </a:r>
            <a:r>
              <a:rPr lang="en-US" dirty="0">
                <a:hlinkClick r:id="rId8"/>
              </a:rPr>
              <a:t>www.britannica.com/biography/Damie</a:t>
            </a:r>
            <a:endParaRPr lang="en-US" dirty="0"/>
          </a:p>
          <a:p>
            <a:pPr marL="68580" indent="0">
              <a:buNone/>
            </a:pPr>
            <a:r>
              <a:rPr lang="en-US" dirty="0" smtClean="0"/>
              <a:t/>
            </a:r>
            <a:br>
              <a:rPr lang="en-US" dirty="0" smtClean="0"/>
            </a:br>
            <a:endParaRPr lang="en-US" dirty="0"/>
          </a:p>
        </p:txBody>
      </p:sp>
    </p:spTree>
    <p:extLst>
      <p:ext uri="{BB962C8B-B14F-4D97-AF65-F5344CB8AC3E}">
        <p14:creationId xmlns:p14="http://schemas.microsoft.com/office/powerpoint/2010/main" val="349940656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ustin">
  <a:themeElements>
    <a:clrScheme name="Austin">
      <a:dk1>
        <a:sysClr val="windowText" lastClr="000000"/>
      </a:dk1>
      <a:lt1>
        <a:sysClr val="window" lastClr="FFFFFF"/>
      </a:lt1>
      <a:dk2>
        <a:srgbClr val="3E3D2D"/>
      </a:dk2>
      <a:lt2>
        <a:srgbClr val="CAF278"/>
      </a:lt2>
      <a:accent1>
        <a:srgbClr val="94C600"/>
      </a:accent1>
      <a:accent2>
        <a:srgbClr val="71685A"/>
      </a:accent2>
      <a:accent3>
        <a:srgbClr val="FF6700"/>
      </a:accent3>
      <a:accent4>
        <a:srgbClr val="909465"/>
      </a:accent4>
      <a:accent5>
        <a:srgbClr val="956B43"/>
      </a:accent5>
      <a:accent6>
        <a:srgbClr val="FEA022"/>
      </a:accent6>
      <a:hlink>
        <a:srgbClr val="E68200"/>
      </a:hlink>
      <a:folHlink>
        <a:srgbClr val="FFA94A"/>
      </a:folHlink>
    </a:clrScheme>
    <a:fontScheme name="Austin">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Austin">
      <a:fillStyleLst>
        <a:solidFill>
          <a:schemeClr val="phClr"/>
        </a:solidFill>
        <a:gradFill rotWithShape="1">
          <a:gsLst>
            <a:gs pos="0">
              <a:schemeClr val="phClr">
                <a:tint val="20000"/>
                <a:satMod val="180000"/>
                <a:lumMod val="98000"/>
              </a:schemeClr>
            </a:gs>
            <a:gs pos="40000">
              <a:schemeClr val="phClr">
                <a:tint val="30000"/>
                <a:satMod val="260000"/>
                <a:lumMod val="84000"/>
              </a:schemeClr>
            </a:gs>
            <a:gs pos="100000">
              <a:schemeClr val="phClr">
                <a:tint val="100000"/>
                <a:satMod val="110000"/>
                <a:lumMod val="100000"/>
              </a:schemeClr>
            </a:gs>
          </a:gsLst>
          <a:lin ang="5040000" scaled="1"/>
        </a:gradFill>
        <a:gradFill rotWithShape="1">
          <a:gsLst>
            <a:gs pos="0">
              <a:schemeClr val="phClr"/>
            </a:gs>
            <a:gs pos="100000">
              <a:schemeClr val="phClr">
                <a:shade val="75000"/>
                <a:satMod val="120000"/>
                <a:lumMod val="9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scene3d>
            <a:camera prst="orthographicFront">
              <a:rot lat="0" lon="0" rev="0"/>
            </a:camera>
            <a:lightRig rig="threePt" dir="tl">
              <a:rot lat="0" lon="0" rev="20400000"/>
            </a:lightRig>
          </a:scene3d>
          <a:sp3d>
            <a:bevelT w="50800" h="12700" prst="softRound"/>
          </a:sp3d>
        </a:effectStyle>
        <a:effectStyle>
          <a:effectLst>
            <a:outerShdw blurRad="44450" dist="50800" dir="5400000" sx="96000" rotWithShape="0">
              <a:srgbClr val="000000">
                <a:alpha val="34000"/>
              </a:srgbClr>
            </a:outerShdw>
          </a:effectLst>
          <a:scene3d>
            <a:camera prst="orthographicFront">
              <a:rot lat="0" lon="0" rev="0"/>
            </a:camera>
            <a:lightRig rig="threePt" dir="tl">
              <a:rot lat="0" lon="0" rev="20400000"/>
            </a:lightRig>
          </a:scene3d>
          <a:sp3d contourW="15875" prstMaterial="metal">
            <a:bevelT w="101600" h="25400" prst="softRound"/>
            <a:contourClr>
              <a:schemeClr val="phClr">
                <a:shade val="30000"/>
              </a:schemeClr>
            </a:contourClr>
          </a:sp3d>
        </a:effectStyle>
      </a:effectStyleLst>
      <a:bgFillStyleLst>
        <a:solidFill>
          <a:schemeClr val="phClr"/>
        </a:solidFill>
        <a:gradFill rotWithShape="1">
          <a:gsLst>
            <a:gs pos="0">
              <a:schemeClr val="phClr">
                <a:shade val="94000"/>
                <a:satMod val="114000"/>
                <a:lumMod val="96000"/>
              </a:schemeClr>
            </a:gs>
            <a:gs pos="62000">
              <a:schemeClr val="phClr">
                <a:tint val="92000"/>
                <a:shade val="66000"/>
                <a:satMod val="110000"/>
                <a:lumMod val="80000"/>
              </a:schemeClr>
            </a:gs>
            <a:gs pos="100000">
              <a:schemeClr val="phClr">
                <a:tint val="89000"/>
                <a:shade val="62000"/>
                <a:satMod val="110000"/>
                <a:lumMod val="72000"/>
              </a:schemeClr>
            </a:gs>
          </a:gsLst>
          <a:lin ang="5400000" scaled="0"/>
        </a:gradFill>
        <a:blipFill rotWithShape="1">
          <a:blip xmlns:r="http://schemas.openxmlformats.org/officeDocument/2006/relationships" r:embed="rId1">
            <a:duotone>
              <a:schemeClr val="phClr">
                <a:tint val="80000"/>
                <a:shade val="58000"/>
              </a:schemeClr>
              <a:schemeClr val="phClr">
                <a:tint val="73000"/>
                <a:shade val="68000"/>
                <a:satMod val="15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Austin</Template>
  <TotalTime>421</TotalTime>
  <Words>670</Words>
  <Application>Microsoft Office PowerPoint</Application>
  <PresentationFormat>On-screen Show (4:3)</PresentationFormat>
  <Paragraphs>45</Paragraphs>
  <Slides>8</Slides>
  <Notes>7</Notes>
  <HiddenSlides>0</HiddenSlides>
  <MMClips>0</MMClips>
  <ScaleCrop>false</ScaleCrop>
  <HeadingPairs>
    <vt:vector size="4" baseType="variant">
      <vt:variant>
        <vt:lpstr>Theme</vt:lpstr>
      </vt:variant>
      <vt:variant>
        <vt:i4>1</vt:i4>
      </vt:variant>
      <vt:variant>
        <vt:lpstr>Slide Titles</vt:lpstr>
      </vt:variant>
      <vt:variant>
        <vt:i4>8</vt:i4>
      </vt:variant>
    </vt:vector>
  </HeadingPairs>
  <TitlesOfParts>
    <vt:vector size="9" baseType="lpstr">
      <vt:lpstr>Austin</vt:lpstr>
      <vt:lpstr>Damien Hirst</vt:lpstr>
      <vt:lpstr>Name</vt:lpstr>
      <vt:lpstr>Brief Bio</vt:lpstr>
      <vt:lpstr>Excellent Reproduction of Art Works</vt:lpstr>
      <vt:lpstr>Cited Quotes: Artist</vt:lpstr>
      <vt:lpstr>Critics</vt:lpstr>
      <vt:lpstr>Historians</vt:lpstr>
      <vt:lpstr>Works Cited</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Damien Hirst</dc:title>
  <dc:creator>Windows User</dc:creator>
  <cp:lastModifiedBy>Windows User</cp:lastModifiedBy>
  <cp:revision>15</cp:revision>
  <dcterms:created xsi:type="dcterms:W3CDTF">2019-09-25T11:15:04Z</dcterms:created>
  <dcterms:modified xsi:type="dcterms:W3CDTF">2019-09-25T18:16:32Z</dcterms:modified>
</cp:coreProperties>
</file>